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98" r:id="rId30"/>
    <p:sldId id="365" r:id="rId31"/>
    <p:sldId id="373" r:id="rId32"/>
    <p:sldId id="399" r:id="rId33"/>
    <p:sldId id="367" r:id="rId34"/>
    <p:sldId id="368" r:id="rId35"/>
    <p:sldId id="369" r:id="rId36"/>
    <p:sldId id="370" r:id="rId37"/>
    <p:sldId id="372" r:id="rId38"/>
    <p:sldId id="374" r:id="rId39"/>
    <p:sldId id="400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5" r:id="rId50"/>
    <p:sldId id="386" r:id="rId51"/>
    <p:sldId id="391" r:id="rId52"/>
    <p:sldId id="392" r:id="rId53"/>
    <p:sldId id="393" r:id="rId54"/>
    <p:sldId id="394" r:id="rId55"/>
    <p:sldId id="395" r:id="rId56"/>
    <p:sldId id="397" r:id="rId57"/>
    <p:sldId id="33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B02"/>
    <a:srgbClr val="624D04"/>
    <a:srgbClr val="0070C9"/>
    <a:srgbClr val="37B990"/>
    <a:srgbClr val="F19A19"/>
    <a:srgbClr val="4A3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1266"/>
  </p:normalViewPr>
  <p:slideViewPr>
    <p:cSldViewPr snapToGrid="0" snapToObjects="1">
      <p:cViewPr>
        <p:scale>
          <a:sx n="80" d="100"/>
          <a:sy n="80" d="100"/>
        </p:scale>
        <p:origin x="23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music at Kalahari</a:t>
            </a:r>
            <a:r>
              <a:rPr lang="en-US" baseline="0" dirty="0" smtClean="0"/>
              <a:t> interest </a:t>
            </a:r>
            <a:r>
              <a:rPr lang="mr-IN" baseline="0" dirty="0" smtClean="0"/>
              <a:t>–</a:t>
            </a:r>
            <a:r>
              <a:rPr lang="en-US" baseline="0" dirty="0" smtClean="0"/>
              <a:t> action movie hero </a:t>
            </a:r>
            <a:r>
              <a:rPr lang="mr-IN" baseline="0" dirty="0" smtClean="0"/>
              <a:t>–</a:t>
            </a:r>
            <a:r>
              <a:rPr lang="en-US" baseline="0" dirty="0" smtClean="0"/>
              <a:t> then ok to turn it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 -&gt; Brewers</a:t>
            </a:r>
            <a:r>
              <a:rPr lang="en-US" baseline="0" dirty="0" smtClean="0"/>
              <a:t> score </a:t>
            </a:r>
            <a:endParaRPr lang="en-US" dirty="0" smtClean="0"/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10155316" y="6248014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@codemillmatt</a:t>
            </a:r>
            <a:endParaRPr lang="en-US" b="0" i="0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5161273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99040" y="5882640"/>
            <a:ext cx="1899842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500001" y="5208738"/>
            <a:ext cx="3427761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 smtClean="0"/>
              <a:t>https://</a:t>
            </a:r>
            <a:r>
              <a:rPr lang="en-US" sz="1800" dirty="0" err="1" smtClean="0"/>
              <a:t>bit.ly</a:t>
            </a:r>
            <a:r>
              <a:rPr lang="en-US" sz="1800" dirty="0" smtClean="0"/>
              <a:t>/that-cog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Celebrities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Landmarks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 to 64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Create thumbnails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height &amp; width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Automatically detects ”region of interest”</a:t>
            </a:r>
            <a:endParaRPr lang="en-US" sz="24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t="35035" r="20657" b="28819"/>
          <a:stretch/>
        </p:blipFill>
        <p:spPr>
          <a:xfrm>
            <a:off x="1425387" y="2702859"/>
            <a:ext cx="2608731" cy="17615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2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58880" y="1690688"/>
            <a:ext cx="3932237" cy="3582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OCR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Thumbnails</a:t>
            </a:r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892381" y="3177142"/>
            <a:ext cx="3094037" cy="16881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Translate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Detect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Speak</a:t>
            </a:r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49840" y="6085840"/>
            <a:ext cx="1859280" cy="46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3142468" y="5141116"/>
            <a:ext cx="5161273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500001" y="5204664"/>
            <a:ext cx="3427761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 smtClean="0"/>
              <a:t>https://</a:t>
            </a:r>
            <a:r>
              <a:rPr lang="en-US" sz="1800" dirty="0" err="1" smtClean="0"/>
              <a:t>bit.ly</a:t>
            </a:r>
            <a:r>
              <a:rPr lang="en-US" sz="1800" dirty="0" smtClean="0"/>
              <a:t>/that-cog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2406</TotalTime>
  <Words>526</Words>
  <Application>Microsoft Macintosh PowerPoint</Application>
  <PresentationFormat>Widescreen</PresentationFormat>
  <Paragraphs>223</Paragraphs>
  <Slides>57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Century Gothic</vt:lpstr>
      <vt:lpstr>Fira Code</vt:lpstr>
      <vt:lpstr>Mangal</vt:lpstr>
      <vt:lpstr>Segoe UI</vt:lpstr>
      <vt:lpstr>Times New Roman</vt:lpstr>
      <vt:lpstr>wf_segoe-ui_normal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 Itinerary…</vt:lpstr>
      <vt:lpstr>The Vacation Itinerary…</vt:lpstr>
      <vt:lpstr>The Vacation Itinerary…</vt:lpstr>
      <vt:lpstr>The Vacation Itinerary…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Thumbnails</vt:lpstr>
      <vt:lpstr>PowerPoint Presentation</vt:lpstr>
      <vt:lpstr>The Vacation Itinerary…</vt:lpstr>
      <vt:lpstr>The Vacation Itinerary…</vt:lpstr>
      <vt:lpstr>Translator API</vt:lpstr>
      <vt:lpstr>Translate text…</vt:lpstr>
      <vt:lpstr>Detect language…</vt:lpstr>
      <vt:lpstr>Speak!!!</vt:lpstr>
      <vt:lpstr>PowerPoint Presentation</vt:lpstr>
      <vt:lpstr>The Vacation Itinerary…</vt:lpstr>
      <vt:lpstr>The Vacation Itinerary…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 Itinerary…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322</cp:revision>
  <dcterms:created xsi:type="dcterms:W3CDTF">2016-09-28T15:07:41Z</dcterms:created>
  <dcterms:modified xsi:type="dcterms:W3CDTF">2017-08-06T13:27:25Z</dcterms:modified>
</cp:coreProperties>
</file>